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61" r:id="rId6"/>
    <p:sldId id="263" r:id="rId7"/>
    <p:sldId id="262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lther Hensen" userId="35eade74-a145-4b3a-9e7a-07b2524e9625" providerId="ADAL" clId="{30FF257D-5EE8-442F-8D28-E6F475DB5435}"/>
    <pc:docChg chg="addSld modSld sldOrd">
      <pc:chgData name="Walther Hensen" userId="35eade74-a145-4b3a-9e7a-07b2524e9625" providerId="ADAL" clId="{30FF257D-5EE8-442F-8D28-E6F475DB5435}" dt="2021-02-02T14:58:59.581" v="32" actId="20577"/>
      <pc:docMkLst>
        <pc:docMk/>
      </pc:docMkLst>
      <pc:sldChg chg="modSp mod">
        <pc:chgData name="Walther Hensen" userId="35eade74-a145-4b3a-9e7a-07b2524e9625" providerId="ADAL" clId="{30FF257D-5EE8-442F-8D28-E6F475DB5435}" dt="2021-02-02T14:58:59.581" v="32" actId="20577"/>
        <pc:sldMkLst>
          <pc:docMk/>
          <pc:sldMk cId="3338413504" sldId="258"/>
        </pc:sldMkLst>
        <pc:spChg chg="mod">
          <ac:chgData name="Walther Hensen" userId="35eade74-a145-4b3a-9e7a-07b2524e9625" providerId="ADAL" clId="{30FF257D-5EE8-442F-8D28-E6F475DB5435}" dt="2021-02-02T14:58:59.581" v="32" actId="20577"/>
          <ac:spMkLst>
            <pc:docMk/>
            <pc:sldMk cId="3338413504" sldId="258"/>
            <ac:spMk id="2" creationId="{753F5479-DD77-439E-83F1-5590A668512C}"/>
          </ac:spMkLst>
        </pc:spChg>
      </pc:sldChg>
      <pc:sldChg chg="ord">
        <pc:chgData name="Walther Hensen" userId="35eade74-a145-4b3a-9e7a-07b2524e9625" providerId="ADAL" clId="{30FF257D-5EE8-442F-8D28-E6F475DB5435}" dt="2021-02-01T13:42:22.903" v="1"/>
        <pc:sldMkLst>
          <pc:docMk/>
          <pc:sldMk cId="1708423248" sldId="260"/>
        </pc:sldMkLst>
      </pc:sldChg>
      <pc:sldChg chg="modSp mod">
        <pc:chgData name="Walther Hensen" userId="35eade74-a145-4b3a-9e7a-07b2524e9625" providerId="ADAL" clId="{30FF257D-5EE8-442F-8D28-E6F475DB5435}" dt="2021-02-02T14:58:35.502" v="8" actId="20577"/>
        <pc:sldMkLst>
          <pc:docMk/>
          <pc:sldMk cId="2272539982" sldId="262"/>
        </pc:sldMkLst>
        <pc:spChg chg="mod">
          <ac:chgData name="Walther Hensen" userId="35eade74-a145-4b3a-9e7a-07b2524e9625" providerId="ADAL" clId="{30FF257D-5EE8-442F-8D28-E6F475DB5435}" dt="2021-02-02T14:58:35.502" v="8" actId="20577"/>
          <ac:spMkLst>
            <pc:docMk/>
            <pc:sldMk cId="2272539982" sldId="262"/>
            <ac:spMk id="2" creationId="{753F5479-DD77-439E-83F1-5590A668512C}"/>
          </ac:spMkLst>
        </pc:spChg>
      </pc:sldChg>
      <pc:sldChg chg="add ord">
        <pc:chgData name="Walther Hensen" userId="35eade74-a145-4b3a-9e7a-07b2524e9625" providerId="ADAL" clId="{30FF257D-5EE8-442F-8D28-E6F475DB5435}" dt="2021-02-01T13:42:58.141" v="4"/>
        <pc:sldMkLst>
          <pc:docMk/>
          <pc:sldMk cId="4182392663" sldId="26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0D26B6-CF7B-4F10-B57A-CD02C42836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A516738-CE75-4B73-8564-091E13173F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46503E9-F0A4-4216-A8A3-E98D68B58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AFF9-CF63-43EB-BC05-6B4B1DBB7388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AF8E12B-FEA5-4DCB-848A-D7E9FE305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85F40E0-A96F-477A-AC71-2580A3FFB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3DC18-CA1A-4061-8C3F-A7601A88BA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3954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F76E3B-0021-4E77-888F-2FAA5B2F9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FA02AA2-2542-4C2B-B8CF-AEEF2C3AC5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9BDBDE1-E31E-44E7-BA64-01CCFE17C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AFF9-CF63-43EB-BC05-6B4B1DBB7388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DDD0064-36C0-4492-AE3E-58C1E51A4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3C87FBE-F160-4637-9AB9-266DECF52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3DC18-CA1A-4061-8C3F-A7601A88BA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6345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DD24395C-9BEB-4CE4-9C54-2AA21DC5DA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1C8AB2E-2003-45A2-87DF-DE37BFE781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1EC6286-3717-405A-94A2-97F91893B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AFF9-CF63-43EB-BC05-6B4B1DBB7388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0216570-BF2A-4E4B-A021-44A465038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D24DBB8-04A3-42B2-886F-54F8822E3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3DC18-CA1A-4061-8C3F-A7601A88BA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4515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76DD93-1E90-46FA-82AB-D375BDCCE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378784B-213A-4D85-AC09-C4D2207DB1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CA39C62-C189-4FD1-8472-C0493D7F7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AFF9-CF63-43EB-BC05-6B4B1DBB7388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F885ABB-642A-4DA6-9BA4-AC9A563A5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EA8B2DD-4A03-457A-BFBE-64AA391D4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3DC18-CA1A-4061-8C3F-A7601A88BA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4804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F22C5E-B778-4595-8C23-7AFD556FF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96C5420-B591-4990-A555-A9A7615D19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B47DCD4-0647-43FB-96AC-629A6F384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AFF9-CF63-43EB-BC05-6B4B1DBB7388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5D45E90-3A64-4696-924D-F969AAD73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F805CE6-FE2B-4061-BF56-04CAC1445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3DC18-CA1A-4061-8C3F-A7601A88BA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88974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6424E9-6836-43B8-8872-53A7EB5F9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6B3A8E7-F160-4524-9543-6E2BAB0024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7B661EB-17F5-4D97-A830-1C11381077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5B710F2-5624-4B2A-B35C-22A3C1CAB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AFF9-CF63-43EB-BC05-6B4B1DBB7388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24955C7-CDAE-4264-BFB0-B011C8ADD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F1E6BE3-1126-4334-8B04-BCBA0BA25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3DC18-CA1A-4061-8C3F-A7601A88BA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4065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8F76C8-BA18-415C-9C5F-FDAB62A42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65D10E1-7671-4138-94AF-CFBB41709D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9B5A677-B43F-49F0-BB19-108FF3D2AC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DADE3E13-E164-4D61-BFC8-B18C45510C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58116EB7-FBBA-4BD2-8734-EEE041CA81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F13FB392-14C4-456B-9BB3-C2E7D3060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AFF9-CF63-43EB-BC05-6B4B1DBB7388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F768070C-2ECD-49A3-A6AE-75770BA2A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5E9FE9F7-058F-4252-9E30-340735DD8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3DC18-CA1A-4061-8C3F-A7601A88BA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7748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4194B0-1D55-4E5F-8B76-E1FDCEC76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A6CCB06A-EA59-4202-8146-69E47C5B3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AFF9-CF63-43EB-BC05-6B4B1DBB7388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34ADCAA-91CA-4562-9951-F1FFBD105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8E8906F9-9BDD-4F90-B3B7-A469C7D8A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3DC18-CA1A-4061-8C3F-A7601A88BA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5645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5F91DD5D-2A00-4D65-83E2-0311E8227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AFF9-CF63-43EB-BC05-6B4B1DBB7388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B7165172-9390-4A22-AEEB-8C23DBE57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F611A523-2F9C-41D0-864B-1A56793E6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3DC18-CA1A-4061-8C3F-A7601A88BA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6145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A8C782-1408-409A-B51B-857B14EDB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2FD1463-04DE-4F1C-9C2D-6BFFE7AEC8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8C44EFC-9EA4-4D97-931B-1D32A7A185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4A4280A-B65D-4991-921A-D4B3E2558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AFF9-CF63-43EB-BC05-6B4B1DBB7388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4733A4F-D283-4D3B-AE86-F00DAA33B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EE3267F-9C28-4197-A183-53590AFF6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3DC18-CA1A-4061-8C3F-A7601A88BA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7783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AE5ADB-B29C-4656-9A7E-1A3364919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2836DDEE-B3C1-4F4B-8861-F580133C97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E6BBEE6-11E7-44F7-99A3-726550F4AB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FAAD3A1-F7BC-4F86-A8D9-035998A01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AFF9-CF63-43EB-BC05-6B4B1DBB7388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C1FE767-452B-43A3-A8F1-5238727E7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36BCFFE-060D-490C-A60A-81BD972B7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3DC18-CA1A-4061-8C3F-A7601A88BA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1911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3284AA0C-9944-453D-AB2B-86937D2A2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0139C6C-41B0-454E-B896-2180A46782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AEF67DF-E478-43A4-B257-5654632116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18AFF9-CF63-43EB-BC05-6B4B1DBB7388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1AE72FC-8C87-41F9-B232-91A2329EAB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CD80C0F-FEF7-45B7-A152-989799B4AE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B3DC18-CA1A-4061-8C3F-A7601A88BA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38625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oefenen.facet.onl/facet/pages/oefen/mbo/?menu=3_1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w.hensen@helicon.n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oefenen.facet.onl/facet/pages/oefen/mbo/?menu=3_1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w.hensen@helicon.n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D45403-4319-4D69-BFC9-D991441F12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64614" y="1783959"/>
            <a:ext cx="4087306" cy="2889114"/>
          </a:xfrm>
        </p:spPr>
        <p:txBody>
          <a:bodyPr anchor="b">
            <a:normAutofit/>
          </a:bodyPr>
          <a:lstStyle/>
          <a:p>
            <a:pPr algn="l"/>
            <a:r>
              <a:rPr lang="nl-NL" sz="5400" dirty="0"/>
              <a:t>Voorbereiding rekenexamen 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622581F-A2B9-45A0-9C3F-52BDBC474B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4612" y="4750893"/>
            <a:ext cx="4087305" cy="1147863"/>
          </a:xfrm>
        </p:spPr>
        <p:txBody>
          <a:bodyPr anchor="t">
            <a:normAutofit/>
          </a:bodyPr>
          <a:lstStyle/>
          <a:p>
            <a:pPr algn="l"/>
            <a:endParaRPr lang="nl-NL" sz="200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F136F05-01A3-4817-9B31-9AA9484613D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717" r="15006"/>
          <a:stretch/>
        </p:blipFill>
        <p:spPr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9524713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1E6423-CD0D-4ADD-A302-D40645F4E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Twee oefenexamens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0427B2A-76F0-4A87-8F89-3BCF42B186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/>
            <a:r>
              <a:rPr lang="nl-NL" b="0" i="0" dirty="0">
                <a:effectLst/>
                <a:latin typeface="Calibri" panose="020F0502020204030204" pitchFamily="34" charset="0"/>
              </a:rPr>
              <a:t>Donderdagochtend van 4 februari, van 10:00 tot 12:00 uur. </a:t>
            </a:r>
          </a:p>
          <a:p>
            <a:r>
              <a:rPr lang="nl-NL" b="0" i="0" dirty="0">
                <a:effectLst/>
                <a:latin typeface="Calibri" panose="020F0502020204030204" pitchFamily="34" charset="0"/>
              </a:rPr>
              <a:t>Donderdagochtend van 11 februari, van 10:00 tot 12:00 uur. </a:t>
            </a:r>
          </a:p>
          <a:p>
            <a:endParaRPr lang="nl-NL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nl-NL" b="0" i="0" dirty="0">
                <a:effectLst/>
                <a:latin typeface="Calibri" panose="020F0502020204030204" pitchFamily="34" charset="0"/>
              </a:rPr>
              <a:t>Wat</a:t>
            </a:r>
          </a:p>
          <a:p>
            <a:pPr algn="l"/>
            <a:r>
              <a:rPr lang="nl-NL" b="0" i="0" dirty="0">
                <a:effectLst/>
                <a:latin typeface="Calibri" panose="020F0502020204030204" pitchFamily="34" charset="0"/>
              </a:rPr>
              <a:t>Donderdag 4 februari proefexamen 2015 – 2016.</a:t>
            </a:r>
          </a:p>
          <a:p>
            <a:r>
              <a:rPr lang="nl-NL" b="0" i="0" dirty="0">
                <a:effectLst/>
                <a:latin typeface="Calibri" panose="020F0502020204030204" pitchFamily="34" charset="0"/>
              </a:rPr>
              <a:t>Donderdag 11 februari proefexamen 2016 – 2017.</a:t>
            </a:r>
          </a:p>
          <a:p>
            <a:pPr marL="0" indent="0" algn="l">
              <a:buNone/>
            </a:pPr>
            <a:endParaRPr lang="nl-NL" dirty="0">
              <a:latin typeface="Calibri" panose="020F0502020204030204" pitchFamily="34" charset="0"/>
            </a:endParaRPr>
          </a:p>
          <a:p>
            <a:pPr marL="0" indent="0" algn="l">
              <a:buNone/>
            </a:pPr>
            <a:r>
              <a:rPr lang="nl-NL" dirty="0">
                <a:latin typeface="Calibri" panose="020F0502020204030204" pitchFamily="34" charset="0"/>
              </a:rPr>
              <a:t>Hoe</a:t>
            </a:r>
          </a:p>
          <a:p>
            <a:r>
              <a:rPr lang="nl-NL" b="0" i="0" dirty="0">
                <a:effectLst/>
                <a:latin typeface="Calibri" panose="020F0502020204030204" pitchFamily="34" charset="0"/>
              </a:rPr>
              <a:t>In Rekenblokken zet ik dit examen voor je klaar. </a:t>
            </a:r>
            <a:endParaRPr lang="nl-NL" b="0" i="0" dirty="0">
              <a:effectLst/>
              <a:latin typeface="Segoe UI" panose="020B0502040204020203" pitchFamily="34" charset="0"/>
            </a:endParaRPr>
          </a:p>
          <a:p>
            <a:pPr algn="l"/>
            <a:r>
              <a:rPr lang="nl-NL" b="0" i="0" u="sng" dirty="0">
                <a:solidFill>
                  <a:srgbClr val="6888C9"/>
                </a:solidFill>
                <a:effectLst/>
                <a:latin typeface="Calibri" panose="020F0502020204030204" pitchFamily="34" charset="0"/>
                <a:hlinkClick r:id="rId2" tooltip="https://oefenen.facet.onl/facet/pages/oefen/mbo/?menu=3_1"/>
              </a:rPr>
              <a:t>https://oefenen.facet.onl/facet/pages/oefen/mbo/?menu=3_1</a:t>
            </a:r>
            <a:r>
              <a:rPr lang="nl-NL" b="0" i="0" dirty="0">
                <a:effectLst/>
                <a:latin typeface="Calibri" panose="020F0502020204030204" pitchFamily="34" charset="0"/>
              </a:rPr>
              <a:t> Zoeken op 3F en je komt vanzelf bij het goed examen uit. </a:t>
            </a:r>
            <a:endParaRPr lang="nl-NL" b="0" i="0" dirty="0">
              <a:effectLst/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1762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1E6423-CD0D-4ADD-A302-D40645F4E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Punten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0427B2A-76F0-4A87-8F89-3BCF42B186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nl-NL" b="0" i="0" dirty="0">
                <a:effectLst/>
                <a:latin typeface="Calibri" panose="020F0502020204030204" pitchFamily="34" charset="0"/>
              </a:rPr>
              <a:t>Uit rekenblokken haal ik zelf de punten.</a:t>
            </a:r>
          </a:p>
          <a:p>
            <a:pPr algn="l"/>
            <a:r>
              <a:rPr lang="nl-NL" b="0" i="0" dirty="0">
                <a:effectLst/>
                <a:latin typeface="Calibri" panose="020F0502020204030204" pitchFamily="34" charset="0"/>
              </a:rPr>
              <a:t>Voor facet heb ik de uitdraai nodig van de resultaten!</a:t>
            </a:r>
          </a:p>
          <a:p>
            <a:pPr marL="0" indent="0" algn="l">
              <a:buNone/>
            </a:pPr>
            <a:r>
              <a:rPr lang="nl-NL" b="0" i="0" dirty="0">
                <a:effectLst/>
                <a:latin typeface="Calibri" panose="020F0502020204030204" pitchFamily="34" charset="0"/>
              </a:rPr>
              <a:t>Mailen naar </a:t>
            </a:r>
            <a:r>
              <a:rPr lang="nl-NL" b="0" i="0" dirty="0">
                <a:effectLst/>
                <a:latin typeface="Calibri" panose="020F0502020204030204" pitchFamily="34" charset="0"/>
                <a:hlinkClick r:id="rId2"/>
              </a:rPr>
              <a:t>w.hensen@helicon.nl</a:t>
            </a:r>
            <a:endParaRPr lang="nl-NL" b="0" i="0" dirty="0">
              <a:effectLst/>
              <a:latin typeface="Calibri" panose="020F0502020204030204" pitchFamily="34" charset="0"/>
            </a:endParaRPr>
          </a:p>
          <a:p>
            <a:pPr marL="0" indent="0" algn="l">
              <a:buNone/>
            </a:pPr>
            <a:endParaRPr lang="nl-NL" b="0" i="0" dirty="0">
              <a:effectLst/>
              <a:latin typeface="Calibri" panose="020F0502020204030204" pitchFamily="34" charset="0"/>
            </a:endParaRPr>
          </a:p>
          <a:p>
            <a:pPr marL="0" indent="0" algn="l">
              <a:buNone/>
            </a:pPr>
            <a:r>
              <a:rPr lang="nl-NL" b="0" i="0" dirty="0">
                <a:effectLst/>
                <a:latin typeface="Calibri" panose="020F0502020204030204" pitchFamily="34" charset="0"/>
              </a:rPr>
              <a:t>Het gemiddelde van deze 2 proefexamens komt in </a:t>
            </a:r>
            <a:r>
              <a:rPr lang="nl-NL" b="0" i="0" dirty="0" err="1">
                <a:effectLst/>
                <a:latin typeface="Calibri" panose="020F0502020204030204" pitchFamily="34" charset="0"/>
              </a:rPr>
              <a:t>Eduarte</a:t>
            </a:r>
            <a:r>
              <a:rPr lang="nl-NL" b="0" i="0" dirty="0">
                <a:effectLst/>
                <a:latin typeface="Calibri" panose="020F0502020204030204" pitchFamily="34" charset="0"/>
              </a:rPr>
              <a:t> te staan. </a:t>
            </a:r>
          </a:p>
          <a:p>
            <a:pPr marL="0" indent="0" algn="l">
              <a:buNone/>
            </a:pPr>
            <a:endParaRPr lang="nl-NL" dirty="0">
              <a:latin typeface="Calibri" panose="020F0502020204030204" pitchFamily="34" charset="0"/>
            </a:endParaRPr>
          </a:p>
          <a:p>
            <a:pPr marL="0" indent="0" algn="l">
              <a:buNone/>
            </a:pPr>
            <a:r>
              <a:rPr lang="nl-NL" dirty="0">
                <a:latin typeface="Calibri" panose="020F0502020204030204" pitchFamily="34" charset="0"/>
              </a:rPr>
              <a:t>Niet inleveren =&gt;  1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08423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3F5479-DD77-439E-83F1-5590A6685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Waar en wanneer gewone rekenexamen 3F?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C6F85A0-DB2B-40AB-BB50-3E498FEE3B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800" b="0" i="0" dirty="0">
                <a:effectLst/>
                <a:latin typeface="Calibri" panose="020F0502020204030204" pitchFamily="34" charset="0"/>
              </a:rPr>
              <a:t>Op 6 april </a:t>
            </a:r>
          </a:p>
          <a:p>
            <a:r>
              <a:rPr lang="nl-NL" dirty="0">
                <a:latin typeface="Calibri" panose="020F0502020204030204" pitchFamily="34" charset="0"/>
              </a:rPr>
              <a:t>H</a:t>
            </a:r>
            <a:r>
              <a:rPr lang="nl-NL" sz="2800" b="0" i="0" dirty="0">
                <a:effectLst/>
                <a:latin typeface="Calibri" panose="020F0502020204030204" pitchFamily="34" charset="0"/>
              </a:rPr>
              <a:t>elicon mbo Den Bosch, </a:t>
            </a:r>
            <a:r>
              <a:rPr lang="nl-NL" sz="2800" b="0" i="0" dirty="0" err="1">
                <a:effectLst/>
                <a:latin typeface="Arial" panose="020B0604020202020204" pitchFamily="34" charset="0"/>
              </a:rPr>
              <a:t>Vlijmenseweg</a:t>
            </a:r>
            <a:r>
              <a:rPr lang="nl-NL" sz="2800" b="0" i="0" dirty="0">
                <a:effectLst/>
                <a:latin typeface="Arial" panose="020B0604020202020204" pitchFamily="34" charset="0"/>
              </a:rPr>
              <a:t> 1a, 5223 GW 's-Hertogenbosch</a:t>
            </a:r>
            <a:r>
              <a:rPr lang="nl-NL" sz="2800" b="0" i="0" dirty="0">
                <a:effectLst/>
                <a:latin typeface="Calibri" panose="020F0502020204030204" pitchFamily="34" charset="0"/>
              </a:rPr>
              <a:t>. </a:t>
            </a:r>
          </a:p>
          <a:p>
            <a:r>
              <a:rPr lang="nl-NL" dirty="0">
                <a:latin typeface="Calibri" panose="020F0502020204030204" pitchFamily="34" charset="0"/>
              </a:rPr>
              <a:t>Hoe laat? Volgt nog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38413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1E6423-CD0D-4ADD-A302-D40645F4E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Twee oefenexamens ER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0427B2A-76F0-4A87-8F89-3BCF42B186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/>
            <a:r>
              <a:rPr lang="nl-NL" b="0" i="0" dirty="0">
                <a:effectLst/>
                <a:latin typeface="Calibri" panose="020F0502020204030204" pitchFamily="34" charset="0"/>
              </a:rPr>
              <a:t>Donderdagochtend van 4 februari, van 10:00 tot 12:30 uur. </a:t>
            </a:r>
          </a:p>
          <a:p>
            <a:r>
              <a:rPr lang="nl-NL" b="0" i="0" dirty="0">
                <a:effectLst/>
                <a:latin typeface="Calibri" panose="020F0502020204030204" pitchFamily="34" charset="0"/>
              </a:rPr>
              <a:t>Donderdagochtend van 11 februari, van 10:00 tot 12:30 uur. </a:t>
            </a:r>
          </a:p>
          <a:p>
            <a:endParaRPr lang="nl-NL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nl-NL" b="0" i="0" dirty="0">
                <a:effectLst/>
                <a:latin typeface="Calibri" panose="020F0502020204030204" pitchFamily="34" charset="0"/>
              </a:rPr>
              <a:t>Wat</a:t>
            </a:r>
          </a:p>
          <a:p>
            <a:pPr algn="l"/>
            <a:r>
              <a:rPr lang="nl-NL" b="0" i="0" dirty="0">
                <a:effectLst/>
                <a:latin typeface="Calibri" panose="020F0502020204030204" pitchFamily="34" charset="0"/>
              </a:rPr>
              <a:t>Donderdag 4 februari proefexamen 2015 – 2016 3ER</a:t>
            </a:r>
          </a:p>
          <a:p>
            <a:r>
              <a:rPr lang="nl-NL" b="0" i="0" dirty="0">
                <a:effectLst/>
                <a:latin typeface="Calibri" panose="020F0502020204030204" pitchFamily="34" charset="0"/>
              </a:rPr>
              <a:t>Donderdag 11 februari proefexamen 2016 – 2017 3ER</a:t>
            </a:r>
          </a:p>
          <a:p>
            <a:pPr marL="0" indent="0" algn="l">
              <a:buNone/>
            </a:pPr>
            <a:endParaRPr lang="nl-NL" dirty="0">
              <a:latin typeface="Calibri" panose="020F0502020204030204" pitchFamily="34" charset="0"/>
            </a:endParaRPr>
          </a:p>
          <a:p>
            <a:pPr marL="0" indent="0" algn="l">
              <a:buNone/>
            </a:pPr>
            <a:r>
              <a:rPr lang="nl-NL" dirty="0">
                <a:latin typeface="Calibri" panose="020F0502020204030204" pitchFamily="34" charset="0"/>
              </a:rPr>
              <a:t>Hoe</a:t>
            </a:r>
          </a:p>
          <a:p>
            <a:pPr marL="0" indent="0">
              <a:buNone/>
            </a:pPr>
            <a:r>
              <a:rPr lang="nl-NL" b="0" i="0" dirty="0">
                <a:effectLst/>
                <a:latin typeface="Calibri" panose="020F0502020204030204" pitchFamily="34" charset="0"/>
              </a:rPr>
              <a:t>In Rekenblokken zet ik het examen 2015-2016 voor je klaar. </a:t>
            </a:r>
            <a:endParaRPr lang="nl-NL" b="0" i="0" dirty="0">
              <a:effectLst/>
              <a:latin typeface="Segoe UI" panose="020B0502040204020203" pitchFamily="34" charset="0"/>
            </a:endParaRPr>
          </a:p>
          <a:p>
            <a:pPr algn="l"/>
            <a:r>
              <a:rPr lang="nl-NL" b="0" i="0" u="sng" dirty="0">
                <a:solidFill>
                  <a:srgbClr val="6888C9"/>
                </a:solidFill>
                <a:effectLst/>
                <a:latin typeface="Calibri" panose="020F0502020204030204" pitchFamily="34" charset="0"/>
                <a:hlinkClick r:id="rId2" tooltip="https://oefenen.facet.onl/facet/pages/oefen/mbo/?menu=3_1"/>
              </a:rPr>
              <a:t>https://oefenen.facet.onl/facet/pages/oefen/mbo/?menu=3_1</a:t>
            </a:r>
            <a:r>
              <a:rPr lang="nl-NL" b="0" i="0" dirty="0">
                <a:effectLst/>
                <a:latin typeface="Calibri" panose="020F0502020204030204" pitchFamily="34" charset="0"/>
              </a:rPr>
              <a:t> Zoeken op 3ER en je komt vanzelf bij het goed examen uit. </a:t>
            </a:r>
            <a:endParaRPr lang="nl-NL" b="0" i="0" dirty="0">
              <a:effectLst/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6716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1E6423-CD0D-4ADD-A302-D40645F4E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Punten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0427B2A-76F0-4A87-8F89-3BCF42B186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nl-NL" b="0" i="0" dirty="0">
                <a:effectLst/>
                <a:latin typeface="Calibri" panose="020F0502020204030204" pitchFamily="34" charset="0"/>
              </a:rPr>
              <a:t>Uit rekenblokken haal ik zelf de punten.</a:t>
            </a:r>
          </a:p>
          <a:p>
            <a:pPr algn="l"/>
            <a:r>
              <a:rPr lang="nl-NL" b="0" i="0" dirty="0">
                <a:effectLst/>
                <a:latin typeface="Calibri" panose="020F0502020204030204" pitchFamily="34" charset="0"/>
              </a:rPr>
              <a:t>Voor facet heb ik de uitdraai nodig van de resultaten!</a:t>
            </a:r>
          </a:p>
          <a:p>
            <a:pPr marL="0" indent="0" algn="l">
              <a:buNone/>
            </a:pPr>
            <a:r>
              <a:rPr lang="nl-NL" b="0" i="0" dirty="0">
                <a:effectLst/>
                <a:latin typeface="Calibri" panose="020F0502020204030204" pitchFamily="34" charset="0"/>
              </a:rPr>
              <a:t>Mailen naar </a:t>
            </a:r>
            <a:r>
              <a:rPr lang="nl-NL" b="0" i="0" dirty="0">
                <a:effectLst/>
                <a:latin typeface="Calibri" panose="020F0502020204030204" pitchFamily="34" charset="0"/>
                <a:hlinkClick r:id="rId2"/>
              </a:rPr>
              <a:t>w.hensen@helicon.nl</a:t>
            </a:r>
            <a:endParaRPr lang="nl-NL" b="0" i="0" dirty="0">
              <a:effectLst/>
              <a:latin typeface="Calibri" panose="020F0502020204030204" pitchFamily="34" charset="0"/>
            </a:endParaRPr>
          </a:p>
          <a:p>
            <a:pPr marL="0" indent="0" algn="l">
              <a:buNone/>
            </a:pPr>
            <a:endParaRPr lang="nl-NL" b="0" i="0" dirty="0">
              <a:effectLst/>
              <a:latin typeface="Calibri" panose="020F0502020204030204" pitchFamily="34" charset="0"/>
            </a:endParaRPr>
          </a:p>
          <a:p>
            <a:pPr marL="0" indent="0" algn="l">
              <a:buNone/>
            </a:pPr>
            <a:r>
              <a:rPr lang="nl-NL" b="0" i="0" dirty="0">
                <a:effectLst/>
                <a:latin typeface="Calibri" panose="020F0502020204030204" pitchFamily="34" charset="0"/>
              </a:rPr>
              <a:t>Het gemiddelde van deze 2 proefexamens komt in </a:t>
            </a:r>
            <a:r>
              <a:rPr lang="nl-NL" b="0" i="0" dirty="0" err="1">
                <a:effectLst/>
                <a:latin typeface="Calibri" panose="020F0502020204030204" pitchFamily="34" charset="0"/>
              </a:rPr>
              <a:t>Eduarte</a:t>
            </a:r>
            <a:r>
              <a:rPr lang="nl-NL" b="0" i="0" dirty="0">
                <a:effectLst/>
                <a:latin typeface="Calibri" panose="020F0502020204030204" pitchFamily="34" charset="0"/>
              </a:rPr>
              <a:t> te staan. </a:t>
            </a:r>
          </a:p>
          <a:p>
            <a:pPr marL="0" indent="0" algn="l">
              <a:buNone/>
            </a:pPr>
            <a:endParaRPr lang="nl-NL" dirty="0">
              <a:latin typeface="Calibri" panose="020F0502020204030204" pitchFamily="34" charset="0"/>
            </a:endParaRPr>
          </a:p>
          <a:p>
            <a:pPr marL="0" indent="0" algn="l">
              <a:buNone/>
            </a:pPr>
            <a:r>
              <a:rPr lang="nl-NL" dirty="0">
                <a:latin typeface="Calibri" panose="020F0502020204030204" pitchFamily="34" charset="0"/>
              </a:rPr>
              <a:t>Niet inleveren =&gt;  1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823926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3F5479-DD77-439E-83F1-5590A6685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Waar en wanneer 3ER?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C6F85A0-DB2B-40AB-BB50-3E498FEE3B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800" b="0" i="0" dirty="0">
                <a:effectLst/>
                <a:latin typeface="Calibri" panose="020F0502020204030204" pitchFamily="34" charset="0"/>
              </a:rPr>
              <a:t>Op ?? april </a:t>
            </a:r>
          </a:p>
          <a:p>
            <a:r>
              <a:rPr lang="nl-NL" dirty="0">
                <a:latin typeface="Calibri" panose="020F0502020204030204" pitchFamily="34" charset="0"/>
              </a:rPr>
              <a:t>H</a:t>
            </a:r>
            <a:r>
              <a:rPr lang="nl-NL" sz="2800" b="0" i="0" dirty="0">
                <a:effectLst/>
                <a:latin typeface="Calibri" panose="020F0502020204030204" pitchFamily="34" charset="0"/>
              </a:rPr>
              <a:t>elicon mbo Den Bosch, </a:t>
            </a:r>
            <a:r>
              <a:rPr lang="nl-NL" sz="2800" b="0" i="0" dirty="0" err="1">
                <a:effectLst/>
                <a:latin typeface="Arial" panose="020B0604020202020204" pitchFamily="34" charset="0"/>
              </a:rPr>
              <a:t>Vlijmenseweg</a:t>
            </a:r>
            <a:r>
              <a:rPr lang="nl-NL" sz="2800" b="0" i="0" dirty="0">
                <a:effectLst/>
                <a:latin typeface="Arial" panose="020B0604020202020204" pitchFamily="34" charset="0"/>
              </a:rPr>
              <a:t> 1a, 5223 GW 's-Hertogenbosch</a:t>
            </a:r>
            <a:r>
              <a:rPr lang="nl-NL" sz="2800" b="0" i="0" dirty="0">
                <a:effectLst/>
                <a:latin typeface="Calibri" panose="020F0502020204030204" pitchFamily="34" charset="0"/>
              </a:rPr>
              <a:t>. </a:t>
            </a:r>
            <a:r>
              <a:rPr lang="nl-NL" sz="2800" b="0" i="1" dirty="0">
                <a:effectLst/>
                <a:latin typeface="Calibri" panose="020F0502020204030204" pitchFamily="34" charset="0"/>
              </a:rPr>
              <a:t>Waarschijnlij</a:t>
            </a:r>
            <a:r>
              <a:rPr lang="nl-NL" i="1" dirty="0">
                <a:latin typeface="Calibri" panose="020F0502020204030204" pitchFamily="34" charset="0"/>
              </a:rPr>
              <a:t>k!</a:t>
            </a:r>
            <a:endParaRPr lang="nl-NL" sz="2800" b="0" i="1" dirty="0">
              <a:effectLst/>
              <a:latin typeface="Calibri" panose="020F0502020204030204" pitchFamily="34" charset="0"/>
            </a:endParaRPr>
          </a:p>
          <a:p>
            <a:r>
              <a:rPr lang="nl-NL" dirty="0">
                <a:latin typeface="Calibri" panose="020F0502020204030204" pitchFamily="34" charset="0"/>
              </a:rPr>
              <a:t>Hoe laat? Volgt nog!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7253998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317</Words>
  <Application>Microsoft Office PowerPoint</Application>
  <PresentationFormat>Breedbeeld</PresentationFormat>
  <Paragraphs>47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Segoe UI</vt:lpstr>
      <vt:lpstr>Kantoorthema</vt:lpstr>
      <vt:lpstr>Voorbereiding rekenexamen </vt:lpstr>
      <vt:lpstr>Twee oefenexamens</vt:lpstr>
      <vt:lpstr>Punten</vt:lpstr>
      <vt:lpstr>Waar en wanneer gewone rekenexamen 3F?</vt:lpstr>
      <vt:lpstr>Twee oefenexamens ER</vt:lpstr>
      <vt:lpstr>Punten</vt:lpstr>
      <vt:lpstr>Waar en wanneer 3ER?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Voorbereiding rekenexamen </dc:title>
  <dc:creator>Walther Hensen</dc:creator>
  <cp:lastModifiedBy>Walther Hensen</cp:lastModifiedBy>
  <cp:revision>2</cp:revision>
  <dcterms:created xsi:type="dcterms:W3CDTF">2021-02-01T13:25:47Z</dcterms:created>
  <dcterms:modified xsi:type="dcterms:W3CDTF">2021-02-02T14:59:05Z</dcterms:modified>
</cp:coreProperties>
</file>