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30FF257D-5EE8-442F-8D28-E6F475DB5435}"/>
    <pc:docChg chg="addSld modSld sldOrd">
      <pc:chgData name="Walther Hensen" userId="35eade74-a145-4b3a-9e7a-07b2524e9625" providerId="ADAL" clId="{30FF257D-5EE8-442F-8D28-E6F475DB5435}" dt="2021-02-02T14:58:59.581" v="32" actId="20577"/>
      <pc:docMkLst>
        <pc:docMk/>
      </pc:docMkLst>
      <pc:sldChg chg="modSp mod">
        <pc:chgData name="Walther Hensen" userId="35eade74-a145-4b3a-9e7a-07b2524e9625" providerId="ADAL" clId="{30FF257D-5EE8-442F-8D28-E6F475DB5435}" dt="2021-02-02T14:58:59.581" v="32" actId="20577"/>
        <pc:sldMkLst>
          <pc:docMk/>
          <pc:sldMk cId="3338413504" sldId="258"/>
        </pc:sldMkLst>
        <pc:spChg chg="mod">
          <ac:chgData name="Walther Hensen" userId="35eade74-a145-4b3a-9e7a-07b2524e9625" providerId="ADAL" clId="{30FF257D-5EE8-442F-8D28-E6F475DB5435}" dt="2021-02-02T14:58:59.581" v="32" actId="20577"/>
          <ac:spMkLst>
            <pc:docMk/>
            <pc:sldMk cId="3338413504" sldId="258"/>
            <ac:spMk id="2" creationId="{753F5479-DD77-439E-83F1-5590A668512C}"/>
          </ac:spMkLst>
        </pc:spChg>
      </pc:sldChg>
      <pc:sldChg chg="ord">
        <pc:chgData name="Walther Hensen" userId="35eade74-a145-4b3a-9e7a-07b2524e9625" providerId="ADAL" clId="{30FF257D-5EE8-442F-8D28-E6F475DB5435}" dt="2021-02-01T13:42:22.903" v="1"/>
        <pc:sldMkLst>
          <pc:docMk/>
          <pc:sldMk cId="1708423248" sldId="260"/>
        </pc:sldMkLst>
      </pc:sldChg>
      <pc:sldChg chg="modSp mod">
        <pc:chgData name="Walther Hensen" userId="35eade74-a145-4b3a-9e7a-07b2524e9625" providerId="ADAL" clId="{30FF257D-5EE8-442F-8D28-E6F475DB5435}" dt="2021-02-02T14:58:35.502" v="8" actId="20577"/>
        <pc:sldMkLst>
          <pc:docMk/>
          <pc:sldMk cId="2272539982" sldId="262"/>
        </pc:sldMkLst>
        <pc:spChg chg="mod">
          <ac:chgData name="Walther Hensen" userId="35eade74-a145-4b3a-9e7a-07b2524e9625" providerId="ADAL" clId="{30FF257D-5EE8-442F-8D28-E6F475DB5435}" dt="2021-02-02T14:58:35.502" v="8" actId="20577"/>
          <ac:spMkLst>
            <pc:docMk/>
            <pc:sldMk cId="2272539982" sldId="262"/>
            <ac:spMk id="2" creationId="{753F5479-DD77-439E-83F1-5590A668512C}"/>
          </ac:spMkLst>
        </pc:spChg>
      </pc:sldChg>
      <pc:sldChg chg="add ord">
        <pc:chgData name="Walther Hensen" userId="35eade74-a145-4b3a-9e7a-07b2524e9625" providerId="ADAL" clId="{30FF257D-5EE8-442F-8D28-E6F475DB5435}" dt="2021-02-01T13:42:58.141" v="4"/>
        <pc:sldMkLst>
          <pc:docMk/>
          <pc:sldMk cId="4182392663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D26B6-CF7B-4F10-B57A-CD02C4283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516738-CE75-4B73-8564-091E13173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6503E9-F0A4-4216-A8A3-E98D68B5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F8E12B-FEA5-4DCB-848A-D7E9FE30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5F40E0-A96F-477A-AC71-2580A3FF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95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76E3B-0021-4E77-888F-2FAA5B2F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A02AA2-2542-4C2B-B8CF-AEEF2C3AC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BDBDE1-E31E-44E7-BA64-01CCFE17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DD0064-36C0-4492-AE3E-58C1E51A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C87FBE-F160-4637-9AB9-266DECF52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34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24395C-9BEB-4CE4-9C54-2AA21DC5D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C8AB2E-2003-45A2-87DF-DE37BFE78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EC6286-3717-405A-94A2-97F91893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216570-BF2A-4E4B-A021-44A46503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24DBB8-04A3-42B2-886F-54F8822E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51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6DD93-1E90-46FA-82AB-D375BDCC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78784B-213A-4D85-AC09-C4D2207DB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A39C62-C189-4FD1-8472-C0493D7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885ABB-642A-4DA6-9BA4-AC9A563A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A8B2DD-4A03-457A-BFBE-64AA391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80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22C5E-B778-4595-8C23-7AFD556FF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6C5420-B591-4990-A555-A9A7615D1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47DCD4-0647-43FB-96AC-629A6F38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D45E90-3A64-4696-924D-F969AAD7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805CE6-FE2B-4061-BF56-04CAC144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97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424E9-6836-43B8-8872-53A7EB5F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B3A8E7-F160-4524-9543-6E2BAB002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B661EB-17F5-4D97-A830-1C1138107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710F2-5624-4B2A-B35C-22A3C1CA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4955C7-CDAE-4264-BFB0-B011C8AD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1E6BE3-1126-4334-8B04-BCBA0BA2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0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F76C8-BA18-415C-9C5F-FDAB62A42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5D10E1-7671-4138-94AF-CFBB41709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B5A677-B43F-49F0-BB19-108FF3D2A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ADE3E13-E164-4D61-BFC8-B18C45510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116EB7-FBBA-4BD2-8734-EEE041CA8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3FB392-14C4-456B-9BB3-C2E7D306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768070C-2ECD-49A3-A6AE-75770BA2A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9FE9F7-058F-4252-9E30-340735DD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7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194B0-1D55-4E5F-8B76-E1FDCEC7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6CCB06A-EA59-4202-8146-69E47C5B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4ADCAA-91CA-4562-9951-F1FFBD10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8906F9-9BDD-4F90-B3B7-A469C7D8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64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91DD5D-2A00-4D65-83E2-0311E822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7165172-9390-4A22-AEEB-8C23DBE5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11A523-2F9C-41D0-864B-1A56793E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4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8C782-1408-409A-B51B-857B14ED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FD1463-04DE-4F1C-9C2D-6BFFE7AEC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C44EFC-9EA4-4D97-931B-1D32A7A18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A4280A-B65D-4991-921A-D4B3E255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733A4F-D283-4D3B-AE86-F00DAA33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E3267F-9C28-4197-A183-53590AFF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78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E5ADB-B29C-4656-9A7E-1A3364919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836DDEE-B3C1-4F4B-8861-F580133C9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6BBEE6-11E7-44F7-99A3-726550F4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AAD3A1-F7BC-4F86-A8D9-035998A0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1FE767-452B-43A3-A8F1-5238727E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6BCFFE-060D-490C-A60A-81BD972B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91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284AA0C-9944-453D-AB2B-86937D2A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139C6C-41B0-454E-B896-2180A4678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EF67DF-E478-43A4-B257-565463211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AFF9-CF63-43EB-BC05-6B4B1DBB7388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AE72FC-8C87-41F9-B232-91A2329EA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D80C0F-FEF7-45B7-A152-989799B4A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DC18-CA1A-4061-8C3F-A7601A88B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6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efenen.facet.onl/facet/pages/oefen/mbo/?menu=3_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w.hensen@helicon.n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efenen.facet.onl/facet/pages/oefen/mbo/?menu=3_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w.hensen@helicon.n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45403-4319-4D69-BFC9-D991441F1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nl-NL" sz="5400" dirty="0"/>
              <a:t>Voorbereiding rekenexamen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22581F-A2B9-45A0-9C3F-52BDBC474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nl-NL" sz="20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136F05-01A3-4817-9B31-9AA94846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17" r="1500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52471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6423-CD0D-4ADD-A302-D40645F4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oefenexamens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27B2A-76F0-4A87-8F89-3BCF42B1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Donderdagochtend van 4 februari, van 10:00 tot 12:00 uur. 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Donderdagochtend van 11 februari, van 10:00 tot 12:00 uur. </a:t>
            </a:r>
          </a:p>
          <a:p>
            <a:endParaRPr lang="nl-NL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Wat</a:t>
            </a:r>
          </a:p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Donderdag 4 februari proefexamen 2015 – 2016.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Donderdag 11 februari proefexamen 2016 – 2017.</a:t>
            </a:r>
          </a:p>
          <a:p>
            <a:pPr marL="0" indent="0" algn="l">
              <a:buNone/>
            </a:pPr>
            <a:endParaRPr lang="nl-NL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dirty="0">
                <a:latin typeface="Calibri" panose="020F0502020204030204" pitchFamily="34" charset="0"/>
              </a:rPr>
              <a:t>Hoe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In Rekenblokken zet ik dit examen voor je klaar. </a:t>
            </a:r>
            <a:endParaRPr lang="nl-NL" b="0" i="0" dirty="0">
              <a:effectLst/>
              <a:latin typeface="Segoe UI" panose="020B0502040204020203" pitchFamily="34" charset="0"/>
            </a:endParaRPr>
          </a:p>
          <a:p>
            <a:pPr algn="l"/>
            <a:r>
              <a:rPr lang="nl-NL" b="0" i="0" u="sng" dirty="0">
                <a:solidFill>
                  <a:srgbClr val="6888C9"/>
                </a:solidFill>
                <a:effectLst/>
                <a:latin typeface="Calibri" panose="020F0502020204030204" pitchFamily="34" charset="0"/>
                <a:hlinkClick r:id="rId2" tooltip="https://oefenen.facet.onl/facet/pages/oefen/mbo/?menu=3_1"/>
              </a:rPr>
              <a:t>https://oefenen.facet.onl/facet/pages/oefen/mbo/?menu=3_1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Zoeken op 3F en je komt vanzelf bij het goed examen uit. </a:t>
            </a:r>
            <a:endParaRPr lang="nl-NL" b="0" i="0" dirty="0"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6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6423-CD0D-4ADD-A302-D40645F4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27B2A-76F0-4A87-8F89-3BCF42B1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Uit rekenblokken haal ik zelf de punten.</a:t>
            </a:r>
          </a:p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Voor facet heb ik de uitdraai nodig van de resultaten!</a:t>
            </a:r>
          </a:p>
          <a:p>
            <a:pPr marL="0" indent="0" algn="l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Mailen naar </a:t>
            </a:r>
            <a:r>
              <a:rPr lang="nl-NL" b="0" i="0" dirty="0">
                <a:effectLst/>
                <a:latin typeface="Calibri" panose="020F0502020204030204" pitchFamily="34" charset="0"/>
                <a:hlinkClick r:id="rId2"/>
              </a:rPr>
              <a:t>w.hensen@helicon.nl</a:t>
            </a:r>
            <a:endParaRPr lang="nl-NL" b="0" i="0" dirty="0"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nl-NL" b="0" i="0" dirty="0"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Het gemiddelde van deze 2 proefexamens komt in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Eduarte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te staan. </a:t>
            </a:r>
          </a:p>
          <a:p>
            <a:pPr marL="0" indent="0" algn="l">
              <a:buNone/>
            </a:pPr>
            <a:endParaRPr lang="nl-NL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dirty="0">
                <a:latin typeface="Calibri" panose="020F0502020204030204" pitchFamily="34" charset="0"/>
              </a:rPr>
              <a:t>Niet inleveren =&gt;  1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842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F5479-DD77-439E-83F1-5590A668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en wanneer gewone rekenexamen 3F?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6F85A0-DB2B-40AB-BB50-3E498FEE3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0" i="0" dirty="0">
                <a:effectLst/>
                <a:latin typeface="Calibri" panose="020F0502020204030204" pitchFamily="34" charset="0"/>
              </a:rPr>
              <a:t>Op 6 april </a:t>
            </a:r>
          </a:p>
          <a:p>
            <a:r>
              <a:rPr lang="nl-NL" dirty="0">
                <a:latin typeface="Calibri" panose="020F0502020204030204" pitchFamily="34" charset="0"/>
              </a:rPr>
              <a:t>H</a:t>
            </a:r>
            <a:r>
              <a:rPr lang="nl-NL" sz="2800" b="0" i="0" dirty="0">
                <a:effectLst/>
                <a:latin typeface="Calibri" panose="020F0502020204030204" pitchFamily="34" charset="0"/>
              </a:rPr>
              <a:t>elicon mbo Den Bosch, </a:t>
            </a:r>
            <a:r>
              <a:rPr lang="nl-NL" sz="2800" b="0" i="0" dirty="0" err="1">
                <a:effectLst/>
                <a:latin typeface="Arial" panose="020B0604020202020204" pitchFamily="34" charset="0"/>
              </a:rPr>
              <a:t>Vlijmenseweg</a:t>
            </a:r>
            <a:r>
              <a:rPr lang="nl-NL" sz="2800" b="0" i="0" dirty="0">
                <a:effectLst/>
                <a:latin typeface="Arial" panose="020B0604020202020204" pitchFamily="34" charset="0"/>
              </a:rPr>
              <a:t> 1a, 5223 GW 's-Hertogenbosch</a:t>
            </a:r>
            <a:r>
              <a:rPr lang="nl-NL" sz="2800" b="0" i="0" dirty="0">
                <a:effectLst/>
                <a:latin typeface="Calibri" panose="020F0502020204030204" pitchFamily="34" charset="0"/>
              </a:rPr>
              <a:t>. </a:t>
            </a:r>
          </a:p>
          <a:p>
            <a:r>
              <a:rPr lang="nl-NL" dirty="0">
                <a:latin typeface="Calibri" panose="020F0502020204030204" pitchFamily="34" charset="0"/>
              </a:rPr>
              <a:t>Hoe laat? Volgt nog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841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6423-CD0D-4ADD-A302-D40645F4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oefenexamens 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27B2A-76F0-4A87-8F89-3BCF42B1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Donderdagochtend van 4 februari, van 10:00 tot 12:30 uur. 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Donderdagochtend van 11 februari, van 10:00 tot 12:30 uur. </a:t>
            </a:r>
          </a:p>
          <a:p>
            <a:endParaRPr lang="nl-NL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Wat</a:t>
            </a:r>
          </a:p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Donderdag 4 februari proefexamen 2015 – 2016 3ER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Donderdag 11 februari proefexamen 2016 – 2017 3ER</a:t>
            </a:r>
          </a:p>
          <a:p>
            <a:pPr marL="0" indent="0" algn="l">
              <a:buNone/>
            </a:pPr>
            <a:endParaRPr lang="nl-NL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dirty="0">
                <a:latin typeface="Calibri" panose="020F0502020204030204" pitchFamily="34" charset="0"/>
              </a:rPr>
              <a:t>Hoe</a:t>
            </a:r>
          </a:p>
          <a:p>
            <a:pPr marL="0" indent="0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In Rekenblokken zet ik het examen 2015-2016 voor je klaar. </a:t>
            </a:r>
            <a:endParaRPr lang="nl-NL" b="0" i="0" dirty="0">
              <a:effectLst/>
              <a:latin typeface="Segoe UI" panose="020B0502040204020203" pitchFamily="34" charset="0"/>
            </a:endParaRPr>
          </a:p>
          <a:p>
            <a:pPr algn="l"/>
            <a:r>
              <a:rPr lang="nl-NL" b="0" i="0" u="sng" dirty="0">
                <a:solidFill>
                  <a:srgbClr val="6888C9"/>
                </a:solidFill>
                <a:effectLst/>
                <a:latin typeface="Calibri" panose="020F0502020204030204" pitchFamily="34" charset="0"/>
                <a:hlinkClick r:id="rId2" tooltip="https://oefenen.facet.onl/facet/pages/oefen/mbo/?menu=3_1"/>
              </a:rPr>
              <a:t>https://oefenen.facet.onl/facet/pages/oefen/mbo/?menu=3_1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Zoeken op 3ER en je komt vanzelf bij het goed examen uit. </a:t>
            </a:r>
            <a:endParaRPr lang="nl-NL" b="0" i="0" dirty="0"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1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6423-CD0D-4ADD-A302-D40645F4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27B2A-76F0-4A87-8F89-3BCF42B1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Uit rekenblokken haal ik zelf de punten.</a:t>
            </a:r>
          </a:p>
          <a:p>
            <a:pPr algn="l"/>
            <a:r>
              <a:rPr lang="nl-NL" b="0" i="0" dirty="0">
                <a:effectLst/>
                <a:latin typeface="Calibri" panose="020F0502020204030204" pitchFamily="34" charset="0"/>
              </a:rPr>
              <a:t>Voor facet heb ik de uitdraai nodig van de resultaten!</a:t>
            </a:r>
          </a:p>
          <a:p>
            <a:pPr marL="0" indent="0" algn="l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Mailen naar </a:t>
            </a:r>
            <a:r>
              <a:rPr lang="nl-NL" b="0" i="0" dirty="0">
                <a:effectLst/>
                <a:latin typeface="Calibri" panose="020F0502020204030204" pitchFamily="34" charset="0"/>
                <a:hlinkClick r:id="rId2"/>
              </a:rPr>
              <a:t>w.hensen@helicon.nl</a:t>
            </a:r>
            <a:endParaRPr lang="nl-NL" b="0" i="0" dirty="0"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nl-NL" b="0" i="0" dirty="0"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b="0" i="0" dirty="0">
                <a:effectLst/>
                <a:latin typeface="Calibri" panose="020F0502020204030204" pitchFamily="34" charset="0"/>
              </a:rPr>
              <a:t>Het gemiddelde van deze 2 proefexamens komt in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Eduarte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te staan. </a:t>
            </a:r>
          </a:p>
          <a:p>
            <a:pPr marL="0" indent="0" algn="l">
              <a:buNone/>
            </a:pPr>
            <a:endParaRPr lang="nl-NL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nl-NL" dirty="0">
                <a:latin typeface="Calibri" panose="020F0502020204030204" pitchFamily="34" charset="0"/>
              </a:rPr>
              <a:t>Niet inleveren =&gt;  1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39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F5479-DD77-439E-83F1-5590A668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en wanneer 3ER?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6F85A0-DB2B-40AB-BB50-3E498FEE3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0" i="0" dirty="0">
                <a:effectLst/>
                <a:latin typeface="Calibri" panose="020F0502020204030204" pitchFamily="34" charset="0"/>
              </a:rPr>
              <a:t>Op ?? april </a:t>
            </a:r>
          </a:p>
          <a:p>
            <a:r>
              <a:rPr lang="nl-NL" dirty="0">
                <a:latin typeface="Calibri" panose="020F0502020204030204" pitchFamily="34" charset="0"/>
              </a:rPr>
              <a:t>H</a:t>
            </a:r>
            <a:r>
              <a:rPr lang="nl-NL" sz="2800" b="0" i="0" dirty="0">
                <a:effectLst/>
                <a:latin typeface="Calibri" panose="020F0502020204030204" pitchFamily="34" charset="0"/>
              </a:rPr>
              <a:t>elicon mbo Den Bosch, </a:t>
            </a:r>
            <a:r>
              <a:rPr lang="nl-NL" sz="2800" b="0" i="0" dirty="0" err="1">
                <a:effectLst/>
                <a:latin typeface="Arial" panose="020B0604020202020204" pitchFamily="34" charset="0"/>
              </a:rPr>
              <a:t>Vlijmenseweg</a:t>
            </a:r>
            <a:r>
              <a:rPr lang="nl-NL" sz="2800" b="0" i="0" dirty="0">
                <a:effectLst/>
                <a:latin typeface="Arial" panose="020B0604020202020204" pitchFamily="34" charset="0"/>
              </a:rPr>
              <a:t> 1a, 5223 GW 's-Hertogenbosch</a:t>
            </a:r>
            <a:r>
              <a:rPr lang="nl-NL" sz="2800" b="0" i="0" dirty="0">
                <a:effectLst/>
                <a:latin typeface="Calibri" panose="020F0502020204030204" pitchFamily="34" charset="0"/>
              </a:rPr>
              <a:t>. </a:t>
            </a:r>
            <a:r>
              <a:rPr lang="nl-NL" sz="2800" b="0" i="1" dirty="0">
                <a:effectLst/>
                <a:latin typeface="Calibri" panose="020F0502020204030204" pitchFamily="34" charset="0"/>
              </a:rPr>
              <a:t>Waarschijnlij</a:t>
            </a:r>
            <a:r>
              <a:rPr lang="nl-NL" i="1" dirty="0">
                <a:latin typeface="Calibri" panose="020F0502020204030204" pitchFamily="34" charset="0"/>
              </a:rPr>
              <a:t>k!</a:t>
            </a:r>
            <a:endParaRPr lang="nl-NL" sz="2800" b="0" i="1" dirty="0">
              <a:effectLst/>
              <a:latin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</a:rPr>
              <a:t>Hoe laat? Volgt nog!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5399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317</Words>
  <Application>Microsoft Office PowerPoint</Application>
  <PresentationFormat>Breedbeeld</PresentationFormat>
  <Paragraphs>47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Kantoorthema</vt:lpstr>
      <vt:lpstr>Voorbereiding rekenexamen </vt:lpstr>
      <vt:lpstr>Twee oefenexamens</vt:lpstr>
      <vt:lpstr>Punten</vt:lpstr>
      <vt:lpstr>Waar en wanneer gewone rekenexamen 3F?</vt:lpstr>
      <vt:lpstr>Twee oefenexamens ER</vt:lpstr>
      <vt:lpstr>Punten</vt:lpstr>
      <vt:lpstr>Waar en wanneer 3ER?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rekenexamen </dc:title>
  <dc:creator>Walther Hensen</dc:creator>
  <cp:lastModifiedBy>Walther Hensen</cp:lastModifiedBy>
  <cp:revision>2</cp:revision>
  <dcterms:created xsi:type="dcterms:W3CDTF">2021-02-01T13:25:47Z</dcterms:created>
  <dcterms:modified xsi:type="dcterms:W3CDTF">2021-02-02T14:59:05Z</dcterms:modified>
</cp:coreProperties>
</file>